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5400675" cy="6858000"/>
  <p:notesSz cx="6858000" cy="9144000"/>
  <p:embeddedFontLst>
    <p:embeddedFont>
      <p:font typeface="Bauhaus 93" panose="04030905020B02020C02" pitchFamily="82" charset="0"/>
      <p:regular r:id="rId3"/>
    </p:embeddedFont>
    <p:embeddedFont>
      <p:font typeface="B Homa" panose="00000400000000000000" pitchFamily="2" charset="-7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RANSans(FaNum)" panose="020B0604020202020204" charset="-78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1"/>
    <a:srgbClr val="FA4C07"/>
    <a:srgbClr val="002957"/>
    <a:srgbClr val="25AAE2"/>
    <a:srgbClr val="3AB54A"/>
    <a:srgbClr val="E1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124" y="-36"/>
      </p:cViewPr>
      <p:guideLst>
        <p:guide orient="horz" pos="2160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22363"/>
            <a:ext cx="4590574" cy="2387600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602038"/>
            <a:ext cx="4050506" cy="1655762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65125"/>
            <a:ext cx="116452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65125"/>
            <a:ext cx="342605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09740"/>
            <a:ext cx="4658082" cy="2852737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589465"/>
            <a:ext cx="4658082" cy="150018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825625"/>
            <a:ext cx="22952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825625"/>
            <a:ext cx="22952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5127"/>
            <a:ext cx="46580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681163"/>
            <a:ext cx="2284738" cy="823912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505075"/>
            <a:ext cx="22847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681163"/>
            <a:ext cx="2295990" cy="823912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505075"/>
            <a:ext cx="22959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57200"/>
            <a:ext cx="1741858" cy="160020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987427"/>
            <a:ext cx="2734092" cy="4873625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057400"/>
            <a:ext cx="1741858" cy="3811588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57200"/>
            <a:ext cx="1741858" cy="160020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987427"/>
            <a:ext cx="2734092" cy="4873625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057400"/>
            <a:ext cx="1741858" cy="3811588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65127"/>
            <a:ext cx="4658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825625"/>
            <a:ext cx="4658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356352"/>
            <a:ext cx="1215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174B8-1739-42E1-8C53-C61C6F560A4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356352"/>
            <a:ext cx="1822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356352"/>
            <a:ext cx="1215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;p2">
            <a:extLst>
              <a:ext uri="{FF2B5EF4-FFF2-40B4-BE49-F238E27FC236}">
                <a16:creationId xmlns:a16="http://schemas.microsoft.com/office/drawing/2014/main" xmlns="" id="{671ACD32-90B2-BAD6-E416-8FE452BDC5AF}"/>
              </a:ext>
            </a:extLst>
          </p:cNvPr>
          <p:cNvSpPr/>
          <p:nvPr/>
        </p:nvSpPr>
        <p:spPr>
          <a:xfrm flipH="1">
            <a:off x="0" y="4853866"/>
            <a:ext cx="2210539" cy="200413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solidFill>
            <a:srgbClr val="001F31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A0890A4-9D1C-F3D5-48F0-7F2190B520BC}"/>
              </a:ext>
            </a:extLst>
          </p:cNvPr>
          <p:cNvSpPr/>
          <p:nvPr/>
        </p:nvSpPr>
        <p:spPr>
          <a:xfrm>
            <a:off x="4501611" y="133165"/>
            <a:ext cx="2381852" cy="2774993"/>
          </a:xfrm>
          <a:custGeom>
            <a:avLst/>
            <a:gdLst>
              <a:gd name="connsiteX0" fmla="*/ 0 w 2376000"/>
              <a:gd name="connsiteY0" fmla="*/ 1188000 h 2376000"/>
              <a:gd name="connsiteX1" fmla="*/ 1188000 w 2376000"/>
              <a:gd name="connsiteY1" fmla="*/ 0 h 2376000"/>
              <a:gd name="connsiteX2" fmla="*/ 2376000 w 2376000"/>
              <a:gd name="connsiteY2" fmla="*/ 1188000 h 2376000"/>
              <a:gd name="connsiteX3" fmla="*/ 1188000 w 2376000"/>
              <a:gd name="connsiteY3" fmla="*/ 2376000 h 2376000"/>
              <a:gd name="connsiteX4" fmla="*/ 0 w 2376000"/>
              <a:gd name="connsiteY4" fmla="*/ 1188000 h 2376000"/>
              <a:gd name="connsiteX0" fmla="*/ 191806 w 2567806"/>
              <a:gd name="connsiteY0" fmla="*/ 1188000 h 2376000"/>
              <a:gd name="connsiteX1" fmla="*/ 1379806 w 2567806"/>
              <a:gd name="connsiteY1" fmla="*/ 0 h 2376000"/>
              <a:gd name="connsiteX2" fmla="*/ 2567806 w 2567806"/>
              <a:gd name="connsiteY2" fmla="*/ 1188000 h 2376000"/>
              <a:gd name="connsiteX3" fmla="*/ 1379806 w 2567806"/>
              <a:gd name="connsiteY3" fmla="*/ 2376000 h 2376000"/>
              <a:gd name="connsiteX4" fmla="*/ 191806 w 2567806"/>
              <a:gd name="connsiteY4" fmla="*/ 1188000 h 2376000"/>
              <a:gd name="connsiteX0" fmla="*/ 19665 w 2395665"/>
              <a:gd name="connsiteY0" fmla="*/ 1188000 h 2491410"/>
              <a:gd name="connsiteX1" fmla="*/ 1207665 w 2395665"/>
              <a:gd name="connsiteY1" fmla="*/ 0 h 2491410"/>
              <a:gd name="connsiteX2" fmla="*/ 2395665 w 2395665"/>
              <a:gd name="connsiteY2" fmla="*/ 1188000 h 2491410"/>
              <a:gd name="connsiteX3" fmla="*/ 737148 w 2395665"/>
              <a:gd name="connsiteY3" fmla="*/ 2491410 h 2491410"/>
              <a:gd name="connsiteX4" fmla="*/ 19665 w 2395665"/>
              <a:gd name="connsiteY4" fmla="*/ 1188000 h 2491410"/>
              <a:gd name="connsiteX0" fmla="*/ 5852 w 2381852"/>
              <a:gd name="connsiteY0" fmla="*/ 1188000 h 2774993"/>
              <a:gd name="connsiteX1" fmla="*/ 1193852 w 2381852"/>
              <a:gd name="connsiteY1" fmla="*/ 0 h 2774993"/>
              <a:gd name="connsiteX2" fmla="*/ 2381852 w 2381852"/>
              <a:gd name="connsiteY2" fmla="*/ 1188000 h 2774993"/>
              <a:gd name="connsiteX3" fmla="*/ 723335 w 2381852"/>
              <a:gd name="connsiteY3" fmla="*/ 2491410 h 2774993"/>
              <a:gd name="connsiteX4" fmla="*/ 5852 w 2381852"/>
              <a:gd name="connsiteY4" fmla="*/ 1188000 h 277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852" h="2774993">
                <a:moveTo>
                  <a:pt x="5852" y="1188000"/>
                </a:moveTo>
                <a:cubicBezTo>
                  <a:pt x="84271" y="772765"/>
                  <a:pt x="537738" y="0"/>
                  <a:pt x="1193852" y="0"/>
                </a:cubicBezTo>
                <a:cubicBezTo>
                  <a:pt x="1849966" y="0"/>
                  <a:pt x="2381852" y="531886"/>
                  <a:pt x="2381852" y="1188000"/>
                </a:cubicBezTo>
                <a:cubicBezTo>
                  <a:pt x="2381852" y="1844114"/>
                  <a:pt x="784646" y="3414688"/>
                  <a:pt x="723335" y="2491410"/>
                </a:cubicBezTo>
                <a:cubicBezTo>
                  <a:pt x="662024" y="1568132"/>
                  <a:pt x="-72567" y="1603235"/>
                  <a:pt x="5852" y="1188000"/>
                </a:cubicBezTo>
                <a:close/>
              </a:path>
            </a:pathLst>
          </a:custGeom>
          <a:solidFill>
            <a:srgbClr val="FA4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BC05A4B-B9B3-E79F-FC94-793BA09D611A}"/>
              </a:ext>
            </a:extLst>
          </p:cNvPr>
          <p:cNvSpPr txBox="1"/>
          <p:nvPr/>
        </p:nvSpPr>
        <p:spPr>
          <a:xfrm>
            <a:off x="1523346" y="732427"/>
            <a:ext cx="263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عنوان کارگاه:</a:t>
            </a:r>
            <a:r>
              <a:rPr lang="en-US" sz="28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 </a:t>
            </a:r>
            <a:r>
              <a:rPr lang="fa-IR" sz="28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 آموزش مقاله نویسی</a:t>
            </a:r>
            <a:endParaRPr lang="en-US" sz="28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60C2F16-A0BB-46F3-F4E5-77A5FEC288BB}"/>
              </a:ext>
            </a:extLst>
          </p:cNvPr>
          <p:cNvSpPr txBox="1"/>
          <p:nvPr/>
        </p:nvSpPr>
        <p:spPr>
          <a:xfrm>
            <a:off x="519767" y="2185319"/>
            <a:ext cx="43074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a-IR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مدرس :</a:t>
            </a:r>
          </a:p>
          <a:p>
            <a:pPr algn="r" rtl="1"/>
            <a:r>
              <a: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دکتر میلاد توسلی</a:t>
            </a:r>
          </a:p>
          <a:p>
            <a:pPr algn="r" rtl="1"/>
            <a:endParaRPr lang="fa-IR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گروه هدف  :    </a:t>
            </a:r>
            <a:r>
              <a:rPr lang="fa-IR" sz="20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اعضای هیات علمی، دانشجویان و محققین</a:t>
            </a:r>
            <a:endParaRPr lang="en-US" sz="20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endParaRPr lang="fa-IR" sz="20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لینک :</a:t>
            </a:r>
            <a:endParaRPr lang="fa-IR" sz="16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l"/>
            <a:r>
              <a:rPr lang="en-US" sz="12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https://skyroom.online/ch/yumscme/public.he.res</a:t>
            </a:r>
            <a:endParaRPr lang="fa-IR" sz="12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endParaRPr lang="fa-IR" sz="8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زمان : دوشنبه </a:t>
            </a:r>
          </a:p>
          <a:p>
            <a:pPr algn="r" rtl="1"/>
            <a:endParaRPr lang="fa-IR" sz="800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یکم  دی ماه 1404</a:t>
            </a:r>
          </a:p>
          <a:p>
            <a:pPr algn="r" rtl="1"/>
            <a:r>
              <a: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rPr>
              <a:t>ساعت :    20-18</a:t>
            </a:r>
          </a:p>
          <a:p>
            <a:pPr algn="r" rtl="1"/>
            <a:endParaRPr lang="fa-IR" b="1" dirty="0">
              <a:solidFill>
                <a:srgbClr val="002957"/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  <a:p>
            <a:pPr algn="r" rtl="1"/>
            <a:endParaRPr lang="en-US" dirty="0">
              <a:solidFill>
                <a:schemeClr val="bg2">
                  <a:lumMod val="75000"/>
                </a:schemeClr>
              </a:solidFill>
              <a:latin typeface="IRANSans(FaNum)" panose="02040503050201020203" pitchFamily="18" charset="-78"/>
              <a:cs typeface="B Homa" panose="000004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0408586-D3AB-7F88-9ED5-25458F774F07}"/>
              </a:ext>
            </a:extLst>
          </p:cNvPr>
          <p:cNvGrpSpPr/>
          <p:nvPr/>
        </p:nvGrpSpPr>
        <p:grpSpPr>
          <a:xfrm>
            <a:off x="122472" y="6126248"/>
            <a:ext cx="648000" cy="648000"/>
            <a:chOff x="963698" y="5499383"/>
            <a:chExt cx="792000" cy="79199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A743121-1FDF-1277-A42D-F3A3B2AECEEE}"/>
                </a:ext>
              </a:extLst>
            </p:cNvPr>
            <p:cNvSpPr/>
            <p:nvPr/>
          </p:nvSpPr>
          <p:spPr>
            <a:xfrm>
              <a:off x="963698" y="5499383"/>
              <a:ext cx="792000" cy="791999"/>
            </a:xfrm>
            <a:prstGeom prst="roundRect">
              <a:avLst>
                <a:gd name="adj" fmla="val 9524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1B85EF9A-B77F-4ACC-F1F7-367BD0CD2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61" y="5504544"/>
              <a:ext cx="781675" cy="78167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42EEDA3-038C-3900-F089-ECC0440B3497}"/>
              </a:ext>
            </a:extLst>
          </p:cNvPr>
          <p:cNvSpPr txBox="1"/>
          <p:nvPr/>
        </p:nvSpPr>
        <p:spPr>
          <a:xfrm>
            <a:off x="2963917" y="57521"/>
            <a:ext cx="2039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>
                <a:latin typeface="Bauhaus 93" panose="04030905020B02020C02" pitchFamily="82" charset="0"/>
              </a:rPr>
              <a:t>معاونت پژوهشی دانشکده بهداشت و علوم تغذیه باهمکاری کمیته تحقیقات و فناوری دانشجویی دانشگاه برگزار می کند</a:t>
            </a:r>
            <a:endParaRPr lang="en-US" sz="1000" b="1" dirty="0">
              <a:latin typeface="Bauhaus 93" panose="04030905020B02020C02" pitchFamily="8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377CC97-BF0D-59D9-D13D-22DD34E20166}"/>
              </a:ext>
            </a:extLst>
          </p:cNvPr>
          <p:cNvCxnSpPr>
            <a:cxnSpLocks/>
          </p:cNvCxnSpPr>
          <p:nvPr/>
        </p:nvCxnSpPr>
        <p:spPr>
          <a:xfrm>
            <a:off x="2400306" y="732427"/>
            <a:ext cx="2040237" cy="2202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DE70923-07DD-F7CD-8436-B7672644B65E}"/>
              </a:ext>
            </a:extLst>
          </p:cNvPr>
          <p:cNvGrpSpPr/>
          <p:nvPr/>
        </p:nvGrpSpPr>
        <p:grpSpPr>
          <a:xfrm rot="3066882">
            <a:off x="4552732" y="5709415"/>
            <a:ext cx="896641" cy="1979596"/>
            <a:chOff x="443883" y="-1"/>
            <a:chExt cx="896641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2DA8D7A3-749C-3544-DF0A-11E5B3DBD045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" y="-1"/>
              <a:ext cx="0" cy="6858000"/>
            </a:xfrm>
            <a:prstGeom prst="line">
              <a:avLst/>
            </a:prstGeom>
            <a:ln w="28575">
              <a:solidFill>
                <a:srgbClr val="FA4C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A96C9C67-45DC-C231-6EE4-F6E7F4F6A319}"/>
                </a:ext>
              </a:extLst>
            </p:cNvPr>
            <p:cNvCxnSpPr>
              <a:cxnSpLocks/>
            </p:cNvCxnSpPr>
            <p:nvPr/>
          </p:nvCxnSpPr>
          <p:spPr>
            <a:xfrm>
              <a:off x="525396" y="-1"/>
              <a:ext cx="0" cy="68580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A7DDBBB-66F2-6FF3-ACF6-2ABC6A2C3D52}"/>
                </a:ext>
              </a:extLst>
            </p:cNvPr>
            <p:cNvCxnSpPr>
              <a:cxnSpLocks/>
            </p:cNvCxnSpPr>
            <p:nvPr/>
          </p:nvCxnSpPr>
          <p:spPr>
            <a:xfrm>
              <a:off x="606909" y="-1"/>
              <a:ext cx="0" cy="6858000"/>
            </a:xfrm>
            <a:prstGeom prst="line">
              <a:avLst/>
            </a:prstGeom>
            <a:ln w="28575">
              <a:solidFill>
                <a:srgbClr val="002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E7F1D0A1-DB94-1E01-1A93-C61E3A09F3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2" y="-1"/>
              <a:ext cx="0" cy="6858000"/>
            </a:xfrm>
            <a:prstGeom prst="line">
              <a:avLst/>
            </a:prstGeom>
            <a:ln w="28575">
              <a:solidFill>
                <a:srgbClr val="3A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497BD75-757B-4D08-99DE-D8D4A9027DA6}"/>
                </a:ext>
              </a:extLst>
            </p:cNvPr>
            <p:cNvCxnSpPr>
              <a:cxnSpLocks/>
            </p:cNvCxnSpPr>
            <p:nvPr/>
          </p:nvCxnSpPr>
          <p:spPr>
            <a:xfrm>
              <a:off x="769935" y="-1"/>
              <a:ext cx="0" cy="6858000"/>
            </a:xfrm>
            <a:prstGeom prst="line">
              <a:avLst/>
            </a:prstGeom>
            <a:ln w="28575">
              <a:solidFill>
                <a:srgbClr val="25AA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070FE71-D9E1-97A4-BE12-4EF779291B33}"/>
                </a:ext>
              </a:extLst>
            </p:cNvPr>
            <p:cNvCxnSpPr>
              <a:cxnSpLocks/>
            </p:cNvCxnSpPr>
            <p:nvPr/>
          </p:nvCxnSpPr>
          <p:spPr>
            <a:xfrm>
              <a:off x="851448" y="-1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7FF1B37-CBBA-5B47-F6A8-06F5E12AD1CD}"/>
                </a:ext>
              </a:extLst>
            </p:cNvPr>
            <p:cNvCxnSpPr>
              <a:cxnSpLocks/>
            </p:cNvCxnSpPr>
            <p:nvPr/>
          </p:nvCxnSpPr>
          <p:spPr>
            <a:xfrm>
              <a:off x="932961" y="-1"/>
              <a:ext cx="0" cy="6858000"/>
            </a:xfrm>
            <a:prstGeom prst="line">
              <a:avLst/>
            </a:prstGeom>
            <a:ln w="28575">
              <a:solidFill>
                <a:srgbClr val="FA4C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05FDC9C-4802-97A8-5B0A-991D58255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474" y="-1"/>
              <a:ext cx="0" cy="68580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EB40B499-8249-BACE-F3E1-B9D44CE9841D}"/>
                </a:ext>
              </a:extLst>
            </p:cNvPr>
            <p:cNvCxnSpPr>
              <a:cxnSpLocks/>
            </p:cNvCxnSpPr>
            <p:nvPr/>
          </p:nvCxnSpPr>
          <p:spPr>
            <a:xfrm>
              <a:off x="1095987" y="-1"/>
              <a:ext cx="0" cy="6858000"/>
            </a:xfrm>
            <a:prstGeom prst="line">
              <a:avLst/>
            </a:prstGeom>
            <a:ln w="28575">
              <a:solidFill>
                <a:srgbClr val="002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09C9D054-1127-0CCA-6B75-BB34A15B63FD}"/>
                </a:ext>
              </a:extLst>
            </p:cNvPr>
            <p:cNvCxnSpPr>
              <a:cxnSpLocks/>
            </p:cNvCxnSpPr>
            <p:nvPr/>
          </p:nvCxnSpPr>
          <p:spPr>
            <a:xfrm>
              <a:off x="1177500" y="-1"/>
              <a:ext cx="0" cy="6858000"/>
            </a:xfrm>
            <a:prstGeom prst="line">
              <a:avLst/>
            </a:prstGeom>
            <a:ln w="28575">
              <a:solidFill>
                <a:srgbClr val="3AB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167FD6CB-0604-555C-DBF7-83CD8E985445}"/>
                </a:ext>
              </a:extLst>
            </p:cNvPr>
            <p:cNvCxnSpPr>
              <a:cxnSpLocks/>
            </p:cNvCxnSpPr>
            <p:nvPr/>
          </p:nvCxnSpPr>
          <p:spPr>
            <a:xfrm>
              <a:off x="1259013" y="-1"/>
              <a:ext cx="0" cy="6858000"/>
            </a:xfrm>
            <a:prstGeom prst="line">
              <a:avLst/>
            </a:prstGeom>
            <a:ln w="28575">
              <a:solidFill>
                <a:srgbClr val="25AA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A868E22B-3DC2-0A0D-F4F1-14657DC393E0}"/>
                </a:ext>
              </a:extLst>
            </p:cNvPr>
            <p:cNvCxnSpPr>
              <a:cxnSpLocks/>
            </p:cNvCxnSpPr>
            <p:nvPr/>
          </p:nvCxnSpPr>
          <p:spPr>
            <a:xfrm>
              <a:off x="1340524" y="-1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09D299-4638-4E3A-902D-6AA264F1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8" y="1297172"/>
            <a:ext cx="1130485" cy="1084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CE982E-515C-488B-B82C-72889B9D3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67" y="133165"/>
            <a:ext cx="563612" cy="5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53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Bauhaus 93</vt:lpstr>
      <vt:lpstr>B Homa</vt:lpstr>
      <vt:lpstr>Calibri</vt:lpstr>
      <vt:lpstr>IRANSans(FaNum)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 Deime</dc:creator>
  <cp:lastModifiedBy>pc</cp:lastModifiedBy>
  <cp:revision>26</cp:revision>
  <cp:lastPrinted>2024-12-24T06:17:26Z</cp:lastPrinted>
  <dcterms:created xsi:type="dcterms:W3CDTF">2022-05-29T07:24:39Z</dcterms:created>
  <dcterms:modified xsi:type="dcterms:W3CDTF">2026-01-11T05:19:00Z</dcterms:modified>
</cp:coreProperties>
</file>